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DDEC"/>
    <a:srgbClr val="FFFEB0"/>
    <a:srgbClr val="FDF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786A-3D45-49AE-B5FA-B1B6A338E320}" type="datetimeFigureOut">
              <a:rPr lang="zh-TW" altLang="en-US" smtClean="0"/>
              <a:t>2016/10/11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D4E-ED1A-48EE-B3B0-0188951106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334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786A-3D45-49AE-B5FA-B1B6A338E320}" type="datetimeFigureOut">
              <a:rPr lang="zh-TW" altLang="en-US" smtClean="0"/>
              <a:t>2016/10/11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D4E-ED1A-48EE-B3B0-0188951106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100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786A-3D45-49AE-B5FA-B1B6A338E320}" type="datetimeFigureOut">
              <a:rPr lang="zh-TW" altLang="en-US" smtClean="0"/>
              <a:t>2016/10/11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D4E-ED1A-48EE-B3B0-0188951106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984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786A-3D45-49AE-B5FA-B1B6A338E320}" type="datetimeFigureOut">
              <a:rPr lang="zh-TW" altLang="en-US" smtClean="0"/>
              <a:t>2016/10/11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D4E-ED1A-48EE-B3B0-0188951106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948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786A-3D45-49AE-B5FA-B1B6A338E320}" type="datetimeFigureOut">
              <a:rPr lang="zh-TW" altLang="en-US" smtClean="0"/>
              <a:t>2016/10/11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D4E-ED1A-48EE-B3B0-0188951106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06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786A-3D45-49AE-B5FA-B1B6A338E320}" type="datetimeFigureOut">
              <a:rPr lang="zh-TW" altLang="en-US" smtClean="0"/>
              <a:t>2016/10/11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D4E-ED1A-48EE-B3B0-0188951106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082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786A-3D45-49AE-B5FA-B1B6A338E320}" type="datetimeFigureOut">
              <a:rPr lang="zh-TW" altLang="en-US" smtClean="0"/>
              <a:t>2016/10/11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D4E-ED1A-48EE-B3B0-0188951106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765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786A-3D45-49AE-B5FA-B1B6A338E320}" type="datetimeFigureOut">
              <a:rPr lang="zh-TW" altLang="en-US" smtClean="0"/>
              <a:t>2016/10/11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D4E-ED1A-48EE-B3B0-0188951106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652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786A-3D45-49AE-B5FA-B1B6A338E320}" type="datetimeFigureOut">
              <a:rPr lang="zh-TW" altLang="en-US" smtClean="0"/>
              <a:t>2016/10/11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D4E-ED1A-48EE-B3B0-0188951106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195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786A-3D45-49AE-B5FA-B1B6A338E320}" type="datetimeFigureOut">
              <a:rPr lang="zh-TW" altLang="en-US" smtClean="0"/>
              <a:t>2016/10/11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D4E-ED1A-48EE-B3B0-0188951106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814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786A-3D45-49AE-B5FA-B1B6A338E320}" type="datetimeFigureOut">
              <a:rPr lang="zh-TW" altLang="en-US" smtClean="0"/>
              <a:t>2016/10/11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D4E-ED1A-48EE-B3B0-0188951106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165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DEC">
            <a:alpha val="6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3786A-3D45-49AE-B5FA-B1B6A338E320}" type="datetimeFigureOut">
              <a:rPr lang="zh-TW" altLang="en-US" smtClean="0"/>
              <a:t>2016/10/11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05D4E-ED1A-48EE-B3B0-0188951106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110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800" b="1" dirty="0" err="1" smtClean="0">
                <a:solidFill>
                  <a:schemeClr val="accent6"/>
                </a:solidFill>
                <a:latin typeface="華康粗圓體" pitchFamily="49" charset="-120"/>
                <a:ea typeface="華康粗圓體" pitchFamily="49" charset="-120"/>
              </a:rPr>
              <a:t>Hololens</a:t>
            </a:r>
            <a:r>
              <a:rPr lang="zh-TW" altLang="en-US" sz="2800" b="1" dirty="0" smtClean="0">
                <a:solidFill>
                  <a:schemeClr val="accent6"/>
                </a:solidFill>
                <a:latin typeface="華康粗圓體" pitchFamily="49" charset="-120"/>
                <a:ea typeface="華康粗圓體" pitchFamily="49" charset="-120"/>
              </a:rPr>
              <a:t>幕後功臣</a:t>
            </a:r>
            <a:r>
              <a:rPr lang="en-US" altLang="zh-TW" sz="2800" b="1" dirty="0" smtClean="0">
                <a:solidFill>
                  <a:schemeClr val="accent6"/>
                </a:solidFill>
                <a:latin typeface="華康粗圓體" pitchFamily="49" charset="-120"/>
                <a:ea typeface="華康粗圓體" pitchFamily="49" charset="-120"/>
              </a:rPr>
              <a:t>:</a:t>
            </a:r>
            <a:r>
              <a:rPr lang="zh-TW" altLang="en-US" sz="2800" b="1" dirty="0" smtClean="0">
                <a:solidFill>
                  <a:schemeClr val="accent6"/>
                </a:solidFill>
                <a:latin typeface="華康粗圓體" pitchFamily="49" charset="-120"/>
                <a:ea typeface="華康粗圓體" pitchFamily="49" charset="-120"/>
              </a:rPr>
              <a:t>微軟第一發明家</a:t>
            </a:r>
            <a:r>
              <a:rPr lang="en-US" altLang="zh-TW" sz="2800" b="1" dirty="0">
                <a:solidFill>
                  <a:srgbClr val="00B0F0"/>
                </a:solidFill>
                <a:latin typeface="華康粗圓體" pitchFamily="49" charset="-120"/>
                <a:ea typeface="華康粗圓體" pitchFamily="49" charset="-120"/>
              </a:rPr>
              <a:t>Alex </a:t>
            </a:r>
            <a:r>
              <a:rPr lang="en-US" altLang="zh-TW" sz="2800" b="1" dirty="0" err="1">
                <a:solidFill>
                  <a:srgbClr val="00B0F0"/>
                </a:solidFill>
                <a:latin typeface="華康粗圓體" pitchFamily="49" charset="-120"/>
                <a:ea typeface="華康粗圓體" pitchFamily="49" charset="-120"/>
              </a:rPr>
              <a:t>Kipman</a:t>
            </a:r>
            <a:r>
              <a:rPr lang="en-US" altLang="zh-TW" sz="2800" b="1" dirty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 </a:t>
            </a:r>
            <a:endParaRPr lang="zh-TW" altLang="en-US" sz="2800" b="1" dirty="0">
              <a:solidFill>
                <a:srgbClr val="FF0000"/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3888432" cy="4525963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Alex </a:t>
            </a:r>
            <a:r>
              <a:rPr lang="en-US" altLang="zh-TW" sz="2400" dirty="0" err="1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Kipman</a:t>
            </a:r>
            <a:r>
              <a:rPr lang="en-US" altLang="zh-TW" sz="2400" dirty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 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出生於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巴西，</a:t>
            </a:r>
            <a:r>
              <a:rPr lang="en-US" altLang="zh-TW" sz="2400" dirty="0" smtClean="0">
                <a:solidFill>
                  <a:srgbClr val="00B050"/>
                </a:solidFill>
                <a:latin typeface="華康粗圓體" pitchFamily="49" charset="-120"/>
                <a:ea typeface="華康粗圓體" pitchFamily="49" charset="-120"/>
              </a:rPr>
              <a:t>2001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年大學畢業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後加入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微軟公司，先後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在 </a:t>
            </a:r>
            <a:r>
              <a:rPr lang="en-US" altLang="zh-TW" sz="2400" dirty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Visual Studio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和 </a:t>
            </a:r>
            <a:r>
              <a:rPr lang="en-US" altLang="zh-TW" sz="2400" dirty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Windows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部門任職，擔任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工程師，</a:t>
            </a:r>
            <a:r>
              <a:rPr lang="en-US" altLang="zh-TW" sz="2400" dirty="0" smtClean="0">
                <a:solidFill>
                  <a:srgbClr val="00B050"/>
                </a:solidFill>
                <a:latin typeface="華康粗圓體" pitchFamily="49" charset="-120"/>
                <a:ea typeface="華康粗圓體" pitchFamily="49" charset="-120"/>
              </a:rPr>
              <a:t>2008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年 </a:t>
            </a:r>
            <a:r>
              <a:rPr lang="en-US" altLang="zh-TW" sz="2400" dirty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Alex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晉升為高階技術工程師加入 </a:t>
            </a:r>
            <a:r>
              <a:rPr lang="en-US" altLang="zh-TW" sz="2400" dirty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Xbox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部門，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他主導研發的體感裝置 </a:t>
            </a:r>
            <a:r>
              <a:rPr lang="en-US" altLang="zh-TW" sz="2400" dirty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Kinect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大獲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成功，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媒體頒給 </a:t>
            </a:r>
            <a:r>
              <a:rPr lang="en-US" altLang="zh-TW" sz="2400" dirty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Alex 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的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榮譽，包括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年度極客、最有創造力個人。</a:t>
            </a:r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28800"/>
            <a:ext cx="4108771" cy="3096344"/>
          </a:xfrm>
        </p:spPr>
      </p:pic>
    </p:spTree>
    <p:extLst>
      <p:ext uri="{BB962C8B-B14F-4D97-AF65-F5344CB8AC3E}">
        <p14:creationId xmlns:p14="http://schemas.microsoft.com/office/powerpoint/2010/main" val="346626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76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Hololens幕後功臣:微軟第一發明家Alex Kipman 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Hololens幕後功臣:微軟第一發明家Alex Kipman </dc:title>
  <dc:creator>mt</dc:creator>
  <cp:lastModifiedBy>mt</cp:lastModifiedBy>
  <cp:revision>2</cp:revision>
  <dcterms:created xsi:type="dcterms:W3CDTF">2016-10-11T02:13:20Z</dcterms:created>
  <dcterms:modified xsi:type="dcterms:W3CDTF">2016-10-11T02:33:35Z</dcterms:modified>
</cp:coreProperties>
</file>